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3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67" r:id="rId10"/>
    <p:sldId id="268" r:id="rId11"/>
    <p:sldId id="264" r:id="rId12"/>
    <p:sldId id="265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64"/>
    <p:restoredTop sz="94719"/>
  </p:normalViewPr>
  <p:slideViewPr>
    <p:cSldViewPr snapToGrid="0">
      <p:cViewPr varScale="1">
        <p:scale>
          <a:sx n="152" d="100"/>
          <a:sy n="152" d="100"/>
        </p:scale>
        <p:origin x="9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71DAB-7FE6-902F-8AA8-1BDD6750BF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962E48-018A-5FF2-7138-EF51521AE2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872DF-3E05-A628-A0DD-84041122D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8A64F-C61E-6B92-52F3-121509BBE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88D722-144C-9382-E71D-91FC0F5BE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38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E439A-4F86-2F39-CB4E-BC5DE9A09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F1D230-6AA5-B002-1562-229F58EA3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697F2-6559-7CD6-9EBB-FD6B6143E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BC836-312C-098F-192C-4F64702F3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84BDE-BD7E-1E88-1BFA-E5CA90084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02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CFA9D5-A1A6-DD3E-CC3D-14AFC027F7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5E7F3-474A-53A8-B1AB-1E9B046B1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BF18B-9E48-1DD4-2E2A-4034F986E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F8DFF-10CE-DA2B-2AEF-EC55E5413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7978C-A747-F96D-28DE-3FBF1D4C7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97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DE84B-9DDB-F27D-C08F-0389D18AA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D050E-BB8C-72B8-8CB0-C4226DBE8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42BEE-7DAF-6306-C105-9939FA1BF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31CCF-962A-291B-211F-FA0000A8C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193A0-B999-CEAF-3E4A-673ACD711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553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1BFB4-CED9-49C0-8A86-C5919031E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81448-34C6-8C85-5A29-DF2ADED3B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7A464-6FD7-CB49-289C-BD1420D87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3A7E9-2C8C-4EA3-05D8-6FD1AA88A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C0643-CA52-0FEE-CA31-651FD4B40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198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789E6-82BD-96F4-FDA9-D60D40516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DB076-4BEA-EA5F-1ED1-08FB26917F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325F9-36DB-71A6-E929-E8E9B130C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A3D72-EB69-1B3D-18DF-624121A77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3F81B-9794-8D01-806E-A5E8349B0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C0BB4C-183D-E760-E1F5-859F2A97B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580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8F48A-8272-CD4E-3EF0-94CBEAF49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E1636-CA25-C78C-3E33-EAE3B0C03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DFAE32-F331-72CB-6296-8F60139F63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E0F24A-68DB-61CE-F90D-9F64A0FB58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86B846-F5A7-D006-5D8C-DFA6965C89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9109F6-656A-92E7-B179-93D6C00DE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D9555A-DEA5-F628-6CBA-42637DEA2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0A1C4B-BDBE-D6AC-33EC-37B4A863A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648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98053-EBD4-C500-9EF9-6BD5D5020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8F9779-C623-5D25-7EED-BE60F1979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9B0364-4E79-D32F-3DF3-980397A1D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FCD021-6A92-E57F-35E8-191FF48BC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83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B17991-2D80-3029-5ADB-F238E8414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0FB013-40D2-B968-E2D5-8F1F6F14B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FDE395-D6B9-15C0-9A19-E97B0EC4B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02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2131E-CDE4-9EF9-709A-8F6AAA3DA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99387-1C0F-DC60-64E7-5ACDE45A5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A8A322-E5CB-9166-F833-1EFF13185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D1672C-D114-CEFE-C4D0-48FFB2C7C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C37A4-8E1E-5798-D6A3-2C73AAE51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CD4C39-DDCA-9FBE-98EF-F5AB497F8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109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E2A1E-A25E-DB1C-E6AF-205CC6B14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959069-848F-B0C2-906F-8D044203C2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C2DBFC-A7B9-D212-523F-D7498D45F1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A927C3-B090-9DD8-09C4-E3A3BC3CD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3510BA-EDC1-5FC4-FEC6-F857867BC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7E390-EB35-DF35-E75A-9CA1D4F45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6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F0B538-88C8-0859-2631-47C602A43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697BA-9A04-8670-2A15-E07F68FD3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B36DB-AC7B-5D10-EB7D-F6D9CC4866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2FAF25-275C-8F48-960C-09F24121044C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B2964-D5F5-510D-B1DC-E8D6638DBC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C3AE2-E1F0-4DA4-6BE2-72BF3C0B6D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3039BA-86D4-814F-B461-5DFF0C49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999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858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white background with blue and white shapes&#10;&#10;Description automatically generated">
            <a:extLst>
              <a:ext uri="{FF2B5EF4-FFF2-40B4-BE49-F238E27FC236}">
                <a16:creationId xmlns:a16="http://schemas.microsoft.com/office/drawing/2014/main" id="{C58EB9D0-1574-BE3A-222A-C7C0E7CCF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8"/>
            <a:ext cx="10905066" cy="556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13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FEA3D4EF-C5F4-9FDF-888E-FDF56B7427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71" r="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94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28D225-3207-8654-879C-1586C6D65A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049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cellphone with a picture of a train station&#10;&#10;Description automatically generated">
            <a:extLst>
              <a:ext uri="{FF2B5EF4-FFF2-40B4-BE49-F238E27FC236}">
                <a16:creationId xmlns:a16="http://schemas.microsoft.com/office/drawing/2014/main" id="{197F13A3-5EAD-FDEF-C6E1-D5E9318498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956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9A6F5-EFA2-7FFD-EA20-5E8AEDF2A6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2120"/>
            <a:ext cx="12192000" cy="685588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06E56BB-C8E6-4F70-B8BF-921C4912D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97716"/>
            <a:ext cx="12192000" cy="64008"/>
          </a:xfrm>
          <a:prstGeom prst="rect">
            <a:avLst/>
          </a:prstGeom>
          <a:solidFill>
            <a:schemeClr val="tx2">
              <a:lumMod val="50000"/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643316-AB20-4DD1-8578-B5D7F033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61952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97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screen&#10;&#10;Description automatically generated">
            <a:extLst>
              <a:ext uri="{FF2B5EF4-FFF2-40B4-BE49-F238E27FC236}">
                <a16:creationId xmlns:a16="http://schemas.microsoft.com/office/drawing/2014/main" id="{0C7B1144-47D4-A0A8-D0BD-B4556FAA87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73" b="4115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8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1C987C41-C6EC-802E-1A05-E3A5094746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27" r="1" b="1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319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E0E1E4-5710-FDC8-D4DC-AFDA2BFF70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109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blue and black text on a white background&#10;&#10;Description automatically generated">
            <a:extLst>
              <a:ext uri="{FF2B5EF4-FFF2-40B4-BE49-F238E27FC236}">
                <a16:creationId xmlns:a16="http://schemas.microsoft.com/office/drawing/2014/main" id="{1990EDE9-203D-0F7D-8C49-F2AA9573AB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8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1B7ABAC-AE1B-4027-A7FD-37C11BF672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986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080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B23E743-619F-2FCF-558F-D1E9168711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781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8676EF9-996E-87CE-3701-C46C1D58C7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27" r="1" b="1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711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DE24476-EE82-84FE-2E67-EC84B21F04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949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</TotalTime>
  <Words>0</Words>
  <Application>Microsoft Macintosh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</dc:creator>
  <cp:lastModifiedBy>Office</cp:lastModifiedBy>
  <cp:revision>3</cp:revision>
  <dcterms:created xsi:type="dcterms:W3CDTF">2024-10-14T12:37:19Z</dcterms:created>
  <dcterms:modified xsi:type="dcterms:W3CDTF">2024-10-15T02:59:09Z</dcterms:modified>
</cp:coreProperties>
</file>

<file path=docProps/thumbnail.jpeg>
</file>